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8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2024-04-01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2024-04-01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946400" y="8280400"/>
            <a:ext cx="24841200" cy="27432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제목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저자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소속 등 논문 정보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946400" y="12065000"/>
            <a:ext cx="12191206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400" y="16662400"/>
            <a:ext cx="24841200" cy="18745200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본론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개념 및 기술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회로 설계 및 제작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칩 측정 결과 등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예시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구체적인 내용 작성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결과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오류시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원인도 기재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–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보완 계획 포함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6400" y="4127500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A0 </a:t>
            </a:r>
            <a:r>
              <a:rPr lang="ko-KR" altLang="en-US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사이즈</a:t>
            </a:r>
            <a:r>
              <a:rPr lang="en-US" altLang="ko-KR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, IDEC </a:t>
            </a:r>
            <a:r>
              <a:rPr lang="ko-KR" altLang="en-US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템플릿 이용</a:t>
            </a:r>
            <a:r>
              <a:rPr lang="en-US" altLang="ko-KR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, </a:t>
            </a:r>
            <a:r>
              <a:rPr lang="ko-KR" altLang="en-US" b="1" i="1" dirty="0">
                <a:ln w="28575">
                  <a:noFill/>
                  <a:prstDash val="dash"/>
                </a:ln>
                <a:solidFill>
                  <a:srgbClr val="FF0000"/>
                </a:solidFill>
              </a:rPr>
              <a:t>자유 레이아웃</a:t>
            </a:r>
            <a:endParaRPr lang="en-US" altLang="ko-KR" b="1" i="1" dirty="0">
              <a:ln w="28575">
                <a:noFill/>
                <a:prstDash val="dash"/>
              </a:ln>
              <a:solidFill>
                <a:srgbClr val="FF0000"/>
              </a:solidFill>
            </a:endParaRPr>
          </a:p>
          <a:p>
            <a:pPr algn="ctr"/>
            <a:endParaRPr lang="en-US" altLang="ko-KR" sz="32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예시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5849600" y="36474400"/>
            <a:ext cx="11938000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61</Words>
  <Application>Microsoft Office PowerPoint</Application>
  <PresentationFormat>사용자 지정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idec@idec.or.kr</cp:lastModifiedBy>
  <cp:revision>8</cp:revision>
  <dcterms:created xsi:type="dcterms:W3CDTF">2018-03-08T06:02:33Z</dcterms:created>
  <dcterms:modified xsi:type="dcterms:W3CDTF">2024-04-01T07:19:18Z</dcterms:modified>
</cp:coreProperties>
</file>